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DE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56"/>
  </p:normalViewPr>
  <p:slideViewPr>
    <p:cSldViewPr snapToGrid="0" snapToObjects="1">
      <p:cViewPr>
        <p:scale>
          <a:sx n="79" d="100"/>
          <a:sy n="79" d="100"/>
        </p:scale>
        <p:origin x="560" y="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08AD93-0A05-634A-AF40-A8837D63E125}" type="datetimeFigureOut">
              <a:rPr lang="pt-BR" smtClean="0"/>
              <a:t>20/07/2020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1942A8-49BC-664B-A876-414CA198279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6097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1942A8-49BC-664B-A876-414CA1982795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1174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E5A8E3-AC43-C14D-B0F3-9E664CA617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47976C6-D6A9-B847-B0BD-E05DDDB5F4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9B23E87-2A2B-0540-B9C7-9A26F49FA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106D7-C565-AC4B-A592-A26BD44BC25A}" type="datetime1">
              <a:rPr lang="pt-BR" smtClean="0"/>
              <a:t>20/07/2020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EDBBC14-4D31-4F43-B06F-A3AF1447C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1CCEA12-64C3-C445-8C96-9231A7DB0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55A5-6DC4-3948-8546-B1A9AB76DB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6867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359581-8512-6B41-9015-785F29AC59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9CE0F13-2218-F94A-A0DE-7B86A5DB70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B966289-6600-6C43-B3C3-7C5437F65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894F8-2EC4-2144-8B14-1AFEECE915C2}" type="datetime1">
              <a:rPr lang="pt-BR" smtClean="0"/>
              <a:t>20/07/2020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6587B28-A563-1C4B-8C5D-3A600AFCE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D9D13FE-2CD2-004D-B71D-19F84E091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55A5-6DC4-3948-8546-B1A9AB76DB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7530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5F3FE6B-F833-0940-B156-30C12CB34A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3BA00E8-0125-384A-BD37-33DE13EA22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665266E-B128-0040-953C-0FACC826C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9E687-1A3C-3044-9BB6-ACEE8C92640C}" type="datetime1">
              <a:rPr lang="pt-BR" smtClean="0"/>
              <a:t>20/07/2020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80D0A4B-EA4A-3D46-8081-E66CF83D8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1956D5B-EC53-8B43-A49A-2379C71C8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55A5-6DC4-3948-8546-B1A9AB76DB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3128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D8DFAE-39B7-4049-B043-171DC1D2D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E059E99-9E6C-3745-AE61-D67B23C7C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E58B8E-CC63-044E-88BE-5BFA19220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4F0F1-012A-CE49-B2BA-BB8D2CAE7DCE}" type="datetime1">
              <a:rPr lang="pt-BR" smtClean="0"/>
              <a:t>20/07/2020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A878487-14AB-3642-9007-D34E37093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ACB8A01-9717-164D-9487-03A86FB35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55A5-6DC4-3948-8546-B1A9AB76DB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4701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B65AED-7617-5C4C-B8BC-03AAD18876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B717347-00CB-344B-B8FD-5F2B93FD8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9B41C9B-326F-8C48-BE17-BD85F5F1E1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2E0F1-103E-5B4A-82A3-98AF951C851D}" type="datetime1">
              <a:rPr lang="pt-BR" smtClean="0"/>
              <a:t>20/07/2020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E189E17-7B1C-434E-B17C-720AABBC6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6F035AA-ADBF-444B-94FC-EC02605DF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55A5-6DC4-3948-8546-B1A9AB76DB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9106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C0397D-983A-C041-9630-CFF20C829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F99438A-D7AC-A847-910B-26BCB19CFE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B8FD084-2389-CA4F-8A39-C22F9286FB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34728BC-311F-2449-ABBB-37AC5C289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4B899-0434-B94B-A611-35812799D76E}" type="datetime1">
              <a:rPr lang="pt-BR" smtClean="0"/>
              <a:t>20/07/2020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F634045-00FD-1147-A7CA-82FCC77F0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8AB78D3-D1D3-4D42-BE1F-4CC141C9D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55A5-6DC4-3948-8546-B1A9AB76DB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5063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2F815D-C236-B549-AC93-B017EFCE0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09E9FEB-FBA4-B14E-B927-B7648D5B3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123ABA4-8420-CC49-A314-737F4F54B4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15CEA086-CC8B-684C-B7DB-6A6739F290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49C73E7-B9B8-3D4B-9952-C806BED1F9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E3316E10-32F3-8F41-83B0-5381BCD17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F9448-808B-9742-BD50-170692F4F4E4}" type="datetime1">
              <a:rPr lang="pt-BR" smtClean="0"/>
              <a:t>20/07/2020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8A1DAED-2918-D14C-829C-0E349616E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FA73D47-86DE-534A-B0B3-D3991A477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55A5-6DC4-3948-8546-B1A9AB76DB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827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1022F6-991A-D747-A897-E3CAF71A8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67D71D8-F3DD-E94A-9CB3-B46004C98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90E5-6FBE-FD42-8F59-CEB6D27BE760}" type="datetime1">
              <a:rPr lang="pt-BR" smtClean="0"/>
              <a:t>20/07/2020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C7A0561-3A8E-1C45-8295-C6A250A11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4912198-6659-6042-AB10-9CC78F942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55A5-6DC4-3948-8546-B1A9AB76DB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0193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8D7A178-C50F-7B43-8AA3-39348BD87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7B02F-9513-5049-880E-A4AE0C9DF804}" type="datetime1">
              <a:rPr lang="pt-BR" smtClean="0"/>
              <a:t>20/07/2020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729AABD-40D6-FD45-AD4E-5AFC2DAC0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B989ED4-9157-9549-87A8-CA0994D7B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55A5-6DC4-3948-8546-B1A9AB76DB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060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80F4DE-B048-044D-BFFA-8D9CEAE785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D5605EB-943F-E544-9F27-0258E38F2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39FE09E-3769-204B-96BA-F1494D7C21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24FF9D8-4D43-1748-A23B-8CF38D896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4B091-CDF6-1A4D-A785-9ABBDFF26C06}" type="datetime1">
              <a:rPr lang="pt-BR" smtClean="0"/>
              <a:t>20/07/2020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62BAC94-B798-3846-A4FF-61F5D322B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CC4BD90-BB13-9740-84A8-1A9D8093F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55A5-6DC4-3948-8546-B1A9AB76DB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3913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201501-4466-C546-AEE6-95C76A505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BCCEDEF-F315-6048-8A55-02C24242F9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B2D82A1-F10F-B441-B95B-1FE8352DB3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FD5D39E-F0AF-124F-B47F-7254A43FD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81870-ECEB-E942-8ECE-742B86D465C0}" type="datetime1">
              <a:rPr lang="pt-BR" smtClean="0"/>
              <a:t>20/07/2020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0D579A-F0DD-194E-B33F-9D29F7000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0A21AC3-4EA8-8C4E-A92E-6553DF51C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55A5-6DC4-3948-8546-B1A9AB76DB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0638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06C72C78-B0BF-2348-978A-393753173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9EF9544-0287-E749-82B4-3924DD77CB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7DFA6E8-DABA-174C-9ED6-7830C40AF5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9BA6B5-B736-6041-9927-2FC6D954BD9A}" type="datetime1">
              <a:rPr lang="pt-BR" smtClean="0"/>
              <a:t>20/07/2020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D9560C-AE1D-D544-B9A8-3A8FB48D3A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20926C2-4F95-7D46-8EAF-99278F1BC9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955A5-6DC4-3948-8546-B1A9AB76DB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0131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DE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558685C5-0C4F-8E44-9E98-2CD6069CC74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667000" y="0"/>
            <a:ext cx="6858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DAFA066D-4191-0240-939E-59AB17B57B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30257"/>
            <a:ext cx="9144000" cy="979705"/>
          </a:xfrm>
          <a:solidFill>
            <a:srgbClr val="FDDE58">
              <a:alpha val="50196"/>
            </a:srgbClr>
          </a:solidFill>
        </p:spPr>
        <p:txBody>
          <a:bodyPr/>
          <a:lstStyle/>
          <a:p>
            <a:r>
              <a:rPr lang="pt-BR" dirty="0">
                <a:latin typeface="+mn-lt"/>
                <a:cs typeface="Times New Roman" panose="02020603050405020304" pitchFamily="18" charset="0"/>
              </a:rPr>
              <a:t>TÍTULO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FB681BE-B2A2-5B4B-834F-AD9662E4A7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solidFill>
            <a:srgbClr val="FDDE58">
              <a:alpha val="50196"/>
            </a:srgbClr>
          </a:solidFill>
        </p:spPr>
        <p:txBody>
          <a:bodyPr/>
          <a:lstStyle/>
          <a:p>
            <a:pPr algn="l"/>
            <a:r>
              <a:rPr lang="pt-BR" dirty="0"/>
              <a:t>Autor (Nome completo; instituição; cidade)</a:t>
            </a:r>
          </a:p>
          <a:p>
            <a:pPr algn="l"/>
            <a:r>
              <a:rPr lang="pt-BR" dirty="0"/>
              <a:t>Coautores (Nome completo; instituição; cidade)</a:t>
            </a:r>
          </a:p>
          <a:p>
            <a:pPr algn="l"/>
            <a:r>
              <a:rPr lang="pt-BR" dirty="0"/>
              <a:t>Orientador (Nome completo; instituição; cidade)</a:t>
            </a:r>
          </a:p>
        </p:txBody>
      </p: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B5C18659-B62D-844F-90FE-E4F77A3677BD}"/>
              </a:ext>
            </a:extLst>
          </p:cNvPr>
          <p:cNvGrpSpPr/>
          <p:nvPr/>
        </p:nvGrpSpPr>
        <p:grpSpPr>
          <a:xfrm>
            <a:off x="10698532" y="5177729"/>
            <a:ext cx="883868" cy="1258692"/>
            <a:chOff x="316674" y="5230900"/>
            <a:chExt cx="883868" cy="1258692"/>
          </a:xfrm>
        </p:grpSpPr>
        <p:pic>
          <p:nvPicPr>
            <p:cNvPr id="7" name="Imagem 6">
              <a:extLst>
                <a:ext uri="{FF2B5EF4-FFF2-40B4-BE49-F238E27FC236}">
                  <a16:creationId xmlns:a16="http://schemas.microsoft.com/office/drawing/2014/main" id="{AB0E8089-5DF3-1143-A7EC-7634E808087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16674" y="5605724"/>
              <a:ext cx="883868" cy="883868"/>
            </a:xfrm>
            <a:prstGeom prst="rect">
              <a:avLst/>
            </a:prstGeom>
          </p:spPr>
        </p:pic>
        <p:pic>
          <p:nvPicPr>
            <p:cNvPr id="10" name="Imagem 9">
              <a:extLst>
                <a:ext uri="{FF2B5EF4-FFF2-40B4-BE49-F238E27FC236}">
                  <a16:creationId xmlns:a16="http://schemas.microsoft.com/office/drawing/2014/main" id="{B34CE8F1-F311-7149-B762-BC9019F49AA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6674" y="5230900"/>
              <a:ext cx="883868" cy="883868"/>
            </a:xfrm>
            <a:prstGeom prst="rect">
              <a:avLst/>
            </a:prstGeom>
          </p:spPr>
        </p:pic>
        <p:pic>
          <p:nvPicPr>
            <p:cNvPr id="12" name="Imagem 11">
              <a:extLst>
                <a:ext uri="{FF2B5EF4-FFF2-40B4-BE49-F238E27FC236}">
                  <a16:creationId xmlns:a16="http://schemas.microsoft.com/office/drawing/2014/main" id="{BEECF0CE-F574-9643-80F9-461556EF3E4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56838" y="6215130"/>
              <a:ext cx="803540" cy="174100"/>
            </a:xfrm>
            <a:prstGeom prst="rect">
              <a:avLst/>
            </a:prstGeom>
          </p:spPr>
        </p:pic>
      </p:grpSp>
      <p:sp>
        <p:nvSpPr>
          <p:cNvPr id="14" name="Espaço Reservado para Número de Slide 13">
            <a:extLst>
              <a:ext uri="{FF2B5EF4-FFF2-40B4-BE49-F238E27FC236}">
                <a16:creationId xmlns:a16="http://schemas.microsoft.com/office/drawing/2014/main" id="{CE8A953D-1ED2-504E-83C6-BA2C77DD0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55A5-6DC4-3948-8546-B1A9AB76DB99}" type="slidenum">
              <a:rPr lang="pt-BR" smtClean="0"/>
              <a:t>1</a:t>
            </a:fld>
            <a:endParaRPr lang="pt-BR"/>
          </a:p>
        </p:txBody>
      </p:sp>
      <p:grpSp>
        <p:nvGrpSpPr>
          <p:cNvPr id="18" name="Agrupar 17">
            <a:extLst>
              <a:ext uri="{FF2B5EF4-FFF2-40B4-BE49-F238E27FC236}">
                <a16:creationId xmlns:a16="http://schemas.microsoft.com/office/drawing/2014/main" id="{DB2E6DA9-9BB5-934F-84E0-6242C8620E9B}"/>
              </a:ext>
            </a:extLst>
          </p:cNvPr>
          <p:cNvGrpSpPr/>
          <p:nvPr/>
        </p:nvGrpSpPr>
        <p:grpSpPr>
          <a:xfrm>
            <a:off x="111644" y="5349876"/>
            <a:ext cx="3967713" cy="1807035"/>
            <a:chOff x="375557" y="5258441"/>
            <a:chExt cx="3967713" cy="1807035"/>
          </a:xfrm>
        </p:grpSpPr>
        <p:pic>
          <p:nvPicPr>
            <p:cNvPr id="9" name="Imagem 8">
              <a:extLst>
                <a:ext uri="{FF2B5EF4-FFF2-40B4-BE49-F238E27FC236}">
                  <a16:creationId xmlns:a16="http://schemas.microsoft.com/office/drawing/2014/main" id="{F752D594-0A30-8940-9137-59E6261625A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75557" y="5258441"/>
              <a:ext cx="1807035" cy="1807035"/>
            </a:xfrm>
            <a:prstGeom prst="rect">
              <a:avLst/>
            </a:prstGeom>
          </p:spPr>
        </p:pic>
        <p:pic>
          <p:nvPicPr>
            <p:cNvPr id="15" name="Imagem 14">
              <a:extLst>
                <a:ext uri="{FF2B5EF4-FFF2-40B4-BE49-F238E27FC236}">
                  <a16:creationId xmlns:a16="http://schemas.microsoft.com/office/drawing/2014/main" id="{2D32F81A-EE9D-DB4D-986C-141D2FC2B4DD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149932" y="5349876"/>
              <a:ext cx="1806944" cy="1518440"/>
            </a:xfrm>
            <a:prstGeom prst="rect">
              <a:avLst/>
            </a:prstGeom>
          </p:spPr>
        </p:pic>
        <p:pic>
          <p:nvPicPr>
            <p:cNvPr id="17" name="Imagem 16">
              <a:extLst>
                <a:ext uri="{FF2B5EF4-FFF2-40B4-BE49-F238E27FC236}">
                  <a16:creationId xmlns:a16="http://schemas.microsoft.com/office/drawing/2014/main" id="{B32648BC-9E6F-E044-B86C-D56A673F190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/>
            <a:srcRect t="32391" b="51837"/>
            <a:stretch/>
          </p:blipFill>
          <p:spPr>
            <a:xfrm>
              <a:off x="517071" y="5470104"/>
              <a:ext cx="3826199" cy="30173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75323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72D2B3-78F2-9B4F-921A-EBB931E05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03C0A6-102D-E543-92C1-4BD6C3F68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18FE83E-268A-4344-8C93-AAD62FA8D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955A5-6DC4-3948-8546-B1A9AB76DB99}" type="slidenum">
              <a:rPr lang="pt-BR" smtClean="0"/>
              <a:t>2</a:t>
            </a:fld>
            <a:endParaRPr lang="pt-BR"/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id="{28AE9D1D-A9D7-F648-AC33-A684F541D3C6}"/>
              </a:ext>
            </a:extLst>
          </p:cNvPr>
          <p:cNvGrpSpPr/>
          <p:nvPr/>
        </p:nvGrpSpPr>
        <p:grpSpPr>
          <a:xfrm>
            <a:off x="10698532" y="5177729"/>
            <a:ext cx="883868" cy="1258692"/>
            <a:chOff x="316674" y="5230900"/>
            <a:chExt cx="883868" cy="1258692"/>
          </a:xfrm>
        </p:grpSpPr>
        <p:pic>
          <p:nvPicPr>
            <p:cNvPr id="6" name="Imagem 5">
              <a:extLst>
                <a:ext uri="{FF2B5EF4-FFF2-40B4-BE49-F238E27FC236}">
                  <a16:creationId xmlns:a16="http://schemas.microsoft.com/office/drawing/2014/main" id="{72861A08-2284-F341-B31E-26A8767D3C1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16674" y="5605724"/>
              <a:ext cx="883868" cy="883868"/>
            </a:xfrm>
            <a:prstGeom prst="rect">
              <a:avLst/>
            </a:prstGeom>
          </p:spPr>
        </p:pic>
        <p:pic>
          <p:nvPicPr>
            <p:cNvPr id="7" name="Imagem 6">
              <a:extLst>
                <a:ext uri="{FF2B5EF4-FFF2-40B4-BE49-F238E27FC236}">
                  <a16:creationId xmlns:a16="http://schemas.microsoft.com/office/drawing/2014/main" id="{6F3C1E37-884C-7540-A7FC-0CF2A5F66AD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6674" y="5230900"/>
              <a:ext cx="883868" cy="883868"/>
            </a:xfrm>
            <a:prstGeom prst="rect">
              <a:avLst/>
            </a:prstGeom>
          </p:spPr>
        </p:pic>
        <p:pic>
          <p:nvPicPr>
            <p:cNvPr id="8" name="Imagem 7">
              <a:extLst>
                <a:ext uri="{FF2B5EF4-FFF2-40B4-BE49-F238E27FC236}">
                  <a16:creationId xmlns:a16="http://schemas.microsoft.com/office/drawing/2014/main" id="{FDBD1912-2FBB-754E-BC07-1E430F026B8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356838" y="6215130"/>
              <a:ext cx="803540" cy="174100"/>
            </a:xfrm>
            <a:prstGeom prst="rect">
              <a:avLst/>
            </a:prstGeom>
          </p:spPr>
        </p:pic>
      </p:grpSp>
      <p:grpSp>
        <p:nvGrpSpPr>
          <p:cNvPr id="9" name="Agrupar 8">
            <a:extLst>
              <a:ext uri="{FF2B5EF4-FFF2-40B4-BE49-F238E27FC236}">
                <a16:creationId xmlns:a16="http://schemas.microsoft.com/office/drawing/2014/main" id="{BD41BA28-5C11-0A4B-BE94-5A3C4E11C581}"/>
              </a:ext>
            </a:extLst>
          </p:cNvPr>
          <p:cNvGrpSpPr/>
          <p:nvPr/>
        </p:nvGrpSpPr>
        <p:grpSpPr>
          <a:xfrm>
            <a:off x="111644" y="5349876"/>
            <a:ext cx="3967713" cy="1807035"/>
            <a:chOff x="375557" y="5258441"/>
            <a:chExt cx="3967713" cy="1807035"/>
          </a:xfrm>
        </p:grpSpPr>
        <p:pic>
          <p:nvPicPr>
            <p:cNvPr id="10" name="Imagem 9">
              <a:extLst>
                <a:ext uri="{FF2B5EF4-FFF2-40B4-BE49-F238E27FC236}">
                  <a16:creationId xmlns:a16="http://schemas.microsoft.com/office/drawing/2014/main" id="{33EE0660-AAEE-3543-8B0D-0AB42E1C65C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375557" y="5258441"/>
              <a:ext cx="1807035" cy="1807035"/>
            </a:xfrm>
            <a:prstGeom prst="rect">
              <a:avLst/>
            </a:prstGeom>
          </p:spPr>
        </p:pic>
        <p:pic>
          <p:nvPicPr>
            <p:cNvPr id="11" name="Imagem 10">
              <a:extLst>
                <a:ext uri="{FF2B5EF4-FFF2-40B4-BE49-F238E27FC236}">
                  <a16:creationId xmlns:a16="http://schemas.microsoft.com/office/drawing/2014/main" id="{630EDB3E-EF49-0140-8862-831BFE3B34C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2149932" y="5349876"/>
              <a:ext cx="1806944" cy="1518440"/>
            </a:xfrm>
            <a:prstGeom prst="rect">
              <a:avLst/>
            </a:prstGeom>
          </p:spPr>
        </p:pic>
        <p:pic>
          <p:nvPicPr>
            <p:cNvPr id="12" name="Imagem 11">
              <a:extLst>
                <a:ext uri="{FF2B5EF4-FFF2-40B4-BE49-F238E27FC236}">
                  <a16:creationId xmlns:a16="http://schemas.microsoft.com/office/drawing/2014/main" id="{0FDD662B-302D-F94F-84AB-C2AA9BD9C83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/>
            <a:srcRect t="32391" b="51837"/>
            <a:stretch/>
          </p:blipFill>
          <p:spPr>
            <a:xfrm>
              <a:off x="517071" y="5470104"/>
              <a:ext cx="3826199" cy="30173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83819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1034</TotalTime>
  <Words>31</Words>
  <Application>Microsoft Macintosh PowerPoint</Application>
  <PresentationFormat>Widescreen</PresentationFormat>
  <Paragraphs>7</Paragraphs>
  <Slides>2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TÍTULO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Renan Furtado</dc:creator>
  <cp:lastModifiedBy>Renan Furtado</cp:lastModifiedBy>
  <cp:revision>6</cp:revision>
  <dcterms:created xsi:type="dcterms:W3CDTF">2020-07-20T01:38:05Z</dcterms:created>
  <dcterms:modified xsi:type="dcterms:W3CDTF">2020-07-20T20:10:44Z</dcterms:modified>
</cp:coreProperties>
</file>